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F09F8-4C0F-4A3D-9DEA-71194342BC6A}" v="506" dt="2023-06-18T14:15:38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122362"/>
            <a:ext cx="8876022" cy="374420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5230134"/>
            <a:ext cx="4876800" cy="942065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68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5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1898" y="854169"/>
            <a:ext cx="2674301" cy="532279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854169"/>
            <a:ext cx="7886700" cy="532279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5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00"/>
            </a:lvl3pPr>
            <a:lvl4pPr>
              <a:lnSpc>
                <a:spcPct val="120000"/>
              </a:lnSpc>
              <a:defRPr sz="1200"/>
            </a:lvl4pPr>
            <a:lvl5pPr>
              <a:lnSpc>
                <a:spcPct val="12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368862"/>
            <a:ext cx="9486900" cy="36796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5318974"/>
            <a:ext cx="9486900" cy="8532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60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2168278"/>
            <a:ext cx="4702921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9880" y="2168278"/>
            <a:ext cx="4782699" cy="41563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3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75359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1" y="2095930"/>
            <a:ext cx="4507931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9201" y="2938410"/>
            <a:ext cx="4507930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4867" y="2095930"/>
            <a:ext cx="4507932" cy="758650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4867" y="2938410"/>
            <a:ext cx="4507932" cy="33861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8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2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776472" cy="285292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582" y="987425"/>
            <a:ext cx="5948618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200" y="3484210"/>
            <a:ext cx="3768934" cy="23847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91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3932349" cy="285267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74810" y="657055"/>
            <a:ext cx="5831389" cy="55151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19199" y="3484210"/>
            <a:ext cx="3768934" cy="23768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4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365125"/>
            <a:ext cx="9493249" cy="1577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2318032"/>
            <a:ext cx="9493250" cy="4006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2630" y="6356349"/>
            <a:ext cx="30638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6/18/2023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099372" y="4308656"/>
            <a:ext cx="3471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6670" y="6356349"/>
            <a:ext cx="576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087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69" r:id="rId6"/>
    <p:sldLayoutId id="2147483765" r:id="rId7"/>
    <p:sldLayoutId id="2147483766" r:id="rId8"/>
    <p:sldLayoutId id="2147483767" r:id="rId9"/>
    <p:sldLayoutId id="2147483768" r:id="rId10"/>
    <p:sldLayoutId id="2147483770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228600" algn="l" defTabSz="914400" rtl="0" eaLnBrk="1" latinLnBrk="0" hangingPunct="1">
        <a:lnSpc>
          <a:spcPct val="120000"/>
        </a:lnSpc>
        <a:spcBef>
          <a:spcPts val="500"/>
        </a:spcBef>
        <a:buFont typeface="Consolas" panose="020B0609020204030204" pitchFamily="49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85C3B91-CB76-463A-BA96-A849DB47D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768244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D0007A-2C1A-4FDA-B3C9-B9F1ACBBA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11946" y="-144217"/>
            <a:ext cx="11980053" cy="2486480"/>
          </a:xfrm>
          <a:custGeom>
            <a:avLst/>
            <a:gdLst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32307 w 9288370"/>
              <a:gd name="connsiteY3" fmla="*/ 1538702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19273 w 9288370"/>
              <a:gd name="connsiteY3" fmla="*/ 1589727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19273 w 9288370"/>
              <a:gd name="connsiteY3" fmla="*/ 1589727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858154 h 1858154"/>
              <a:gd name="connsiteX1" fmla="*/ 1049 w 9288370"/>
              <a:gd name="connsiteY1" fmla="*/ 1857909 h 1858154"/>
              <a:gd name="connsiteX2" fmla="*/ 370426 w 9288370"/>
              <a:gd name="connsiteY2" fmla="*/ 1702965 h 1858154"/>
              <a:gd name="connsiteX3" fmla="*/ 819273 w 9288370"/>
              <a:gd name="connsiteY3" fmla="*/ 1589727 h 1858154"/>
              <a:gd name="connsiteX4" fmla="*/ 971617 w 9288370"/>
              <a:gd name="connsiteY4" fmla="*/ 1522494 h 1858154"/>
              <a:gd name="connsiteX5" fmla="*/ 1186668 w 9288370"/>
              <a:gd name="connsiteY5" fmla="*/ 1521861 h 1858154"/>
              <a:gd name="connsiteX6" fmla="*/ 1456865 w 9288370"/>
              <a:gd name="connsiteY6" fmla="*/ 1510292 h 1858154"/>
              <a:gd name="connsiteX7" fmla="*/ 1463005 w 9288370"/>
              <a:gd name="connsiteY7" fmla="*/ 1511279 h 1858154"/>
              <a:gd name="connsiteX8" fmla="*/ 1604999 w 9288370"/>
              <a:gd name="connsiteY8" fmla="*/ 1513599 h 1858154"/>
              <a:gd name="connsiteX9" fmla="*/ 1717911 w 9288370"/>
              <a:gd name="connsiteY9" fmla="*/ 1497764 h 1858154"/>
              <a:gd name="connsiteX10" fmla="*/ 1794234 w 9288370"/>
              <a:gd name="connsiteY10" fmla="*/ 1464331 h 1858154"/>
              <a:gd name="connsiteX11" fmla="*/ 2101780 w 9288370"/>
              <a:gd name="connsiteY11" fmla="*/ 1409907 h 1858154"/>
              <a:gd name="connsiteX12" fmla="*/ 2244830 w 9288370"/>
              <a:gd name="connsiteY12" fmla="*/ 1388540 h 1858154"/>
              <a:gd name="connsiteX13" fmla="*/ 2428648 w 9288370"/>
              <a:gd name="connsiteY13" fmla="*/ 1372736 h 1858154"/>
              <a:gd name="connsiteX14" fmla="*/ 2645882 w 9288370"/>
              <a:gd name="connsiteY14" fmla="*/ 1341971 h 1858154"/>
              <a:gd name="connsiteX15" fmla="*/ 2707413 w 9288370"/>
              <a:gd name="connsiteY15" fmla="*/ 1347156 h 1858154"/>
              <a:gd name="connsiteX16" fmla="*/ 2843134 w 9288370"/>
              <a:gd name="connsiteY16" fmla="*/ 1323561 h 1858154"/>
              <a:gd name="connsiteX17" fmla="*/ 2923804 w 9288370"/>
              <a:gd name="connsiteY17" fmla="*/ 1314224 h 1858154"/>
              <a:gd name="connsiteX18" fmla="*/ 2953618 w 9288370"/>
              <a:gd name="connsiteY18" fmla="*/ 1318186 h 1858154"/>
              <a:gd name="connsiteX19" fmla="*/ 2995816 w 9288370"/>
              <a:gd name="connsiteY19" fmla="*/ 1318670 h 1858154"/>
              <a:gd name="connsiteX20" fmla="*/ 3352700 w 9288370"/>
              <a:gd name="connsiteY20" fmla="*/ 1264183 h 1858154"/>
              <a:gd name="connsiteX21" fmla="*/ 3444611 w 9288370"/>
              <a:gd name="connsiteY21" fmla="*/ 1236739 h 1858154"/>
              <a:gd name="connsiteX22" fmla="*/ 3650072 w 9288370"/>
              <a:gd name="connsiteY22" fmla="*/ 1217421 h 1858154"/>
              <a:gd name="connsiteX23" fmla="*/ 3707853 w 9288370"/>
              <a:gd name="connsiteY23" fmla="*/ 1241722 h 1858154"/>
              <a:gd name="connsiteX24" fmla="*/ 3925616 w 9288370"/>
              <a:gd name="connsiteY24" fmla="*/ 1253751 h 1858154"/>
              <a:gd name="connsiteX25" fmla="*/ 3954387 w 9288370"/>
              <a:gd name="connsiteY25" fmla="*/ 1263789 h 1858154"/>
              <a:gd name="connsiteX26" fmla="*/ 3995849 w 9288370"/>
              <a:gd name="connsiteY26" fmla="*/ 1272939 h 1858154"/>
              <a:gd name="connsiteX27" fmla="*/ 4067546 w 9288370"/>
              <a:gd name="connsiteY27" fmla="*/ 1294697 h 1858154"/>
              <a:gd name="connsiteX28" fmla="*/ 4190310 w 9288370"/>
              <a:gd name="connsiteY28" fmla="*/ 1307786 h 1858154"/>
              <a:gd name="connsiteX29" fmla="*/ 4230008 w 9288370"/>
              <a:gd name="connsiteY29" fmla="*/ 1303546 h 1858154"/>
              <a:gd name="connsiteX30" fmla="*/ 4575478 w 9288370"/>
              <a:gd name="connsiteY30" fmla="*/ 1261726 h 1858154"/>
              <a:gd name="connsiteX31" fmla="*/ 4650026 w 9288370"/>
              <a:gd name="connsiteY31" fmla="*/ 1265798 h 1858154"/>
              <a:gd name="connsiteX32" fmla="*/ 4792008 w 9288370"/>
              <a:gd name="connsiteY32" fmla="*/ 1243899 h 1858154"/>
              <a:gd name="connsiteX33" fmla="*/ 4954126 w 9288370"/>
              <a:gd name="connsiteY33" fmla="*/ 1204617 h 1858154"/>
              <a:gd name="connsiteX34" fmla="*/ 5309678 w 9288370"/>
              <a:gd name="connsiteY34" fmla="*/ 1128278 h 1858154"/>
              <a:gd name="connsiteX35" fmla="*/ 5474724 w 9288370"/>
              <a:gd name="connsiteY35" fmla="*/ 1091167 h 1858154"/>
              <a:gd name="connsiteX36" fmla="*/ 5612132 w 9288370"/>
              <a:gd name="connsiteY36" fmla="*/ 1051509 h 1858154"/>
              <a:gd name="connsiteX37" fmla="*/ 5776618 w 9288370"/>
              <a:gd name="connsiteY37" fmla="*/ 1053037 h 1858154"/>
              <a:gd name="connsiteX38" fmla="*/ 5785786 w 9288370"/>
              <a:gd name="connsiteY38" fmla="*/ 1051213 h 1858154"/>
              <a:gd name="connsiteX39" fmla="*/ 5829381 w 9288370"/>
              <a:gd name="connsiteY39" fmla="*/ 1046878 h 1858154"/>
              <a:gd name="connsiteX40" fmla="*/ 5943596 w 9288370"/>
              <a:gd name="connsiteY40" fmla="*/ 1043237 h 1858154"/>
              <a:gd name="connsiteX41" fmla="*/ 5985730 w 9288370"/>
              <a:gd name="connsiteY41" fmla="*/ 1035396 h 1858154"/>
              <a:gd name="connsiteX42" fmla="*/ 6103109 w 9288370"/>
              <a:gd name="connsiteY42" fmla="*/ 1019019 h 1858154"/>
              <a:gd name="connsiteX43" fmla="*/ 6222406 w 9288370"/>
              <a:gd name="connsiteY43" fmla="*/ 985341 h 1858154"/>
              <a:gd name="connsiteX44" fmla="*/ 6598672 w 9288370"/>
              <a:gd name="connsiteY44" fmla="*/ 902062 h 1858154"/>
              <a:gd name="connsiteX45" fmla="*/ 6766149 w 9288370"/>
              <a:gd name="connsiteY45" fmla="*/ 846132 h 1858154"/>
              <a:gd name="connsiteX46" fmla="*/ 6886312 w 9288370"/>
              <a:gd name="connsiteY46" fmla="*/ 781877 h 1858154"/>
              <a:gd name="connsiteX47" fmla="*/ 7006457 w 9288370"/>
              <a:gd name="connsiteY47" fmla="*/ 699758 h 1858154"/>
              <a:gd name="connsiteX48" fmla="*/ 7231643 w 9288370"/>
              <a:gd name="connsiteY48" fmla="*/ 640778 h 1858154"/>
              <a:gd name="connsiteX49" fmla="*/ 7363123 w 9288370"/>
              <a:gd name="connsiteY49" fmla="*/ 593682 h 1858154"/>
              <a:gd name="connsiteX50" fmla="*/ 7588368 w 9288370"/>
              <a:gd name="connsiteY50" fmla="*/ 531129 h 1858154"/>
              <a:gd name="connsiteX51" fmla="*/ 7952094 w 9288370"/>
              <a:gd name="connsiteY51" fmla="*/ 409302 h 1858154"/>
              <a:gd name="connsiteX52" fmla="*/ 8231938 w 9288370"/>
              <a:gd name="connsiteY52" fmla="*/ 259259 h 1858154"/>
              <a:gd name="connsiteX53" fmla="*/ 8428864 w 9288370"/>
              <a:gd name="connsiteY53" fmla="*/ 208471 h 1858154"/>
              <a:gd name="connsiteX54" fmla="*/ 8616510 w 9288370"/>
              <a:gd name="connsiteY54" fmla="*/ 161973 h 1858154"/>
              <a:gd name="connsiteX55" fmla="*/ 8826766 w 9288370"/>
              <a:gd name="connsiteY55" fmla="*/ 152111 h 1858154"/>
              <a:gd name="connsiteX56" fmla="*/ 8917647 w 9288370"/>
              <a:gd name="connsiteY56" fmla="*/ 112232 h 1858154"/>
              <a:gd name="connsiteX57" fmla="*/ 9182272 w 9288370"/>
              <a:gd name="connsiteY57" fmla="*/ 37171 h 1858154"/>
              <a:gd name="connsiteX58" fmla="*/ 9232990 w 9288370"/>
              <a:gd name="connsiteY58" fmla="*/ 24074 h 1858154"/>
              <a:gd name="connsiteX59" fmla="*/ 9288370 w 9288370"/>
              <a:gd name="connsiteY59" fmla="*/ 0 h 1858154"/>
              <a:gd name="connsiteX60" fmla="*/ 0 w 9288370"/>
              <a:gd name="connsiteY60" fmla="*/ 0 h 1858154"/>
              <a:gd name="connsiteX61" fmla="*/ 0 w 9288370"/>
              <a:gd name="connsiteY61" fmla="*/ 1858154 h 1858154"/>
              <a:gd name="connsiteX0" fmla="*/ 0 w 9288370"/>
              <a:gd name="connsiteY0" fmla="*/ 1756104 h 1857909"/>
              <a:gd name="connsiteX1" fmla="*/ 1049 w 9288370"/>
              <a:gd name="connsiteY1" fmla="*/ 1857909 h 1857909"/>
              <a:gd name="connsiteX2" fmla="*/ 370426 w 9288370"/>
              <a:gd name="connsiteY2" fmla="*/ 1702965 h 1857909"/>
              <a:gd name="connsiteX3" fmla="*/ 819273 w 9288370"/>
              <a:gd name="connsiteY3" fmla="*/ 1589727 h 1857909"/>
              <a:gd name="connsiteX4" fmla="*/ 971617 w 9288370"/>
              <a:gd name="connsiteY4" fmla="*/ 1522494 h 1857909"/>
              <a:gd name="connsiteX5" fmla="*/ 1186668 w 9288370"/>
              <a:gd name="connsiteY5" fmla="*/ 1521861 h 1857909"/>
              <a:gd name="connsiteX6" fmla="*/ 1456865 w 9288370"/>
              <a:gd name="connsiteY6" fmla="*/ 1510292 h 1857909"/>
              <a:gd name="connsiteX7" fmla="*/ 1463005 w 9288370"/>
              <a:gd name="connsiteY7" fmla="*/ 1511279 h 1857909"/>
              <a:gd name="connsiteX8" fmla="*/ 1604999 w 9288370"/>
              <a:gd name="connsiteY8" fmla="*/ 1513599 h 1857909"/>
              <a:gd name="connsiteX9" fmla="*/ 1717911 w 9288370"/>
              <a:gd name="connsiteY9" fmla="*/ 1497764 h 1857909"/>
              <a:gd name="connsiteX10" fmla="*/ 1794234 w 9288370"/>
              <a:gd name="connsiteY10" fmla="*/ 1464331 h 1857909"/>
              <a:gd name="connsiteX11" fmla="*/ 2101780 w 9288370"/>
              <a:gd name="connsiteY11" fmla="*/ 1409907 h 1857909"/>
              <a:gd name="connsiteX12" fmla="*/ 2244830 w 9288370"/>
              <a:gd name="connsiteY12" fmla="*/ 1388540 h 1857909"/>
              <a:gd name="connsiteX13" fmla="*/ 2428648 w 9288370"/>
              <a:gd name="connsiteY13" fmla="*/ 1372736 h 1857909"/>
              <a:gd name="connsiteX14" fmla="*/ 2645882 w 9288370"/>
              <a:gd name="connsiteY14" fmla="*/ 1341971 h 1857909"/>
              <a:gd name="connsiteX15" fmla="*/ 2707413 w 9288370"/>
              <a:gd name="connsiteY15" fmla="*/ 1347156 h 1857909"/>
              <a:gd name="connsiteX16" fmla="*/ 2843134 w 9288370"/>
              <a:gd name="connsiteY16" fmla="*/ 1323561 h 1857909"/>
              <a:gd name="connsiteX17" fmla="*/ 2923804 w 9288370"/>
              <a:gd name="connsiteY17" fmla="*/ 1314224 h 1857909"/>
              <a:gd name="connsiteX18" fmla="*/ 2953618 w 9288370"/>
              <a:gd name="connsiteY18" fmla="*/ 1318186 h 1857909"/>
              <a:gd name="connsiteX19" fmla="*/ 2995816 w 9288370"/>
              <a:gd name="connsiteY19" fmla="*/ 1318670 h 1857909"/>
              <a:gd name="connsiteX20" fmla="*/ 3352700 w 9288370"/>
              <a:gd name="connsiteY20" fmla="*/ 1264183 h 1857909"/>
              <a:gd name="connsiteX21" fmla="*/ 3444611 w 9288370"/>
              <a:gd name="connsiteY21" fmla="*/ 1236739 h 1857909"/>
              <a:gd name="connsiteX22" fmla="*/ 3650072 w 9288370"/>
              <a:gd name="connsiteY22" fmla="*/ 1217421 h 1857909"/>
              <a:gd name="connsiteX23" fmla="*/ 3707853 w 9288370"/>
              <a:gd name="connsiteY23" fmla="*/ 1241722 h 1857909"/>
              <a:gd name="connsiteX24" fmla="*/ 3925616 w 9288370"/>
              <a:gd name="connsiteY24" fmla="*/ 1253751 h 1857909"/>
              <a:gd name="connsiteX25" fmla="*/ 3954387 w 9288370"/>
              <a:gd name="connsiteY25" fmla="*/ 1263789 h 1857909"/>
              <a:gd name="connsiteX26" fmla="*/ 3995849 w 9288370"/>
              <a:gd name="connsiteY26" fmla="*/ 1272939 h 1857909"/>
              <a:gd name="connsiteX27" fmla="*/ 4067546 w 9288370"/>
              <a:gd name="connsiteY27" fmla="*/ 1294697 h 1857909"/>
              <a:gd name="connsiteX28" fmla="*/ 4190310 w 9288370"/>
              <a:gd name="connsiteY28" fmla="*/ 1307786 h 1857909"/>
              <a:gd name="connsiteX29" fmla="*/ 4230008 w 9288370"/>
              <a:gd name="connsiteY29" fmla="*/ 1303546 h 1857909"/>
              <a:gd name="connsiteX30" fmla="*/ 4575478 w 9288370"/>
              <a:gd name="connsiteY30" fmla="*/ 1261726 h 1857909"/>
              <a:gd name="connsiteX31" fmla="*/ 4650026 w 9288370"/>
              <a:gd name="connsiteY31" fmla="*/ 1265798 h 1857909"/>
              <a:gd name="connsiteX32" fmla="*/ 4792008 w 9288370"/>
              <a:gd name="connsiteY32" fmla="*/ 1243899 h 1857909"/>
              <a:gd name="connsiteX33" fmla="*/ 4954126 w 9288370"/>
              <a:gd name="connsiteY33" fmla="*/ 1204617 h 1857909"/>
              <a:gd name="connsiteX34" fmla="*/ 5309678 w 9288370"/>
              <a:gd name="connsiteY34" fmla="*/ 1128278 h 1857909"/>
              <a:gd name="connsiteX35" fmla="*/ 5474724 w 9288370"/>
              <a:gd name="connsiteY35" fmla="*/ 1091167 h 1857909"/>
              <a:gd name="connsiteX36" fmla="*/ 5612132 w 9288370"/>
              <a:gd name="connsiteY36" fmla="*/ 1051509 h 1857909"/>
              <a:gd name="connsiteX37" fmla="*/ 5776618 w 9288370"/>
              <a:gd name="connsiteY37" fmla="*/ 1053037 h 1857909"/>
              <a:gd name="connsiteX38" fmla="*/ 5785786 w 9288370"/>
              <a:gd name="connsiteY38" fmla="*/ 1051213 h 1857909"/>
              <a:gd name="connsiteX39" fmla="*/ 5829381 w 9288370"/>
              <a:gd name="connsiteY39" fmla="*/ 1046878 h 1857909"/>
              <a:gd name="connsiteX40" fmla="*/ 5943596 w 9288370"/>
              <a:gd name="connsiteY40" fmla="*/ 1043237 h 1857909"/>
              <a:gd name="connsiteX41" fmla="*/ 5985730 w 9288370"/>
              <a:gd name="connsiteY41" fmla="*/ 1035396 h 1857909"/>
              <a:gd name="connsiteX42" fmla="*/ 6103109 w 9288370"/>
              <a:gd name="connsiteY42" fmla="*/ 1019019 h 1857909"/>
              <a:gd name="connsiteX43" fmla="*/ 6222406 w 9288370"/>
              <a:gd name="connsiteY43" fmla="*/ 985341 h 1857909"/>
              <a:gd name="connsiteX44" fmla="*/ 6598672 w 9288370"/>
              <a:gd name="connsiteY44" fmla="*/ 902062 h 1857909"/>
              <a:gd name="connsiteX45" fmla="*/ 6766149 w 9288370"/>
              <a:gd name="connsiteY45" fmla="*/ 846132 h 1857909"/>
              <a:gd name="connsiteX46" fmla="*/ 6886312 w 9288370"/>
              <a:gd name="connsiteY46" fmla="*/ 781877 h 1857909"/>
              <a:gd name="connsiteX47" fmla="*/ 7006457 w 9288370"/>
              <a:gd name="connsiteY47" fmla="*/ 699758 h 1857909"/>
              <a:gd name="connsiteX48" fmla="*/ 7231643 w 9288370"/>
              <a:gd name="connsiteY48" fmla="*/ 640778 h 1857909"/>
              <a:gd name="connsiteX49" fmla="*/ 7363123 w 9288370"/>
              <a:gd name="connsiteY49" fmla="*/ 593682 h 1857909"/>
              <a:gd name="connsiteX50" fmla="*/ 7588368 w 9288370"/>
              <a:gd name="connsiteY50" fmla="*/ 531129 h 1857909"/>
              <a:gd name="connsiteX51" fmla="*/ 7952094 w 9288370"/>
              <a:gd name="connsiteY51" fmla="*/ 409302 h 1857909"/>
              <a:gd name="connsiteX52" fmla="*/ 8231938 w 9288370"/>
              <a:gd name="connsiteY52" fmla="*/ 259259 h 1857909"/>
              <a:gd name="connsiteX53" fmla="*/ 8428864 w 9288370"/>
              <a:gd name="connsiteY53" fmla="*/ 208471 h 1857909"/>
              <a:gd name="connsiteX54" fmla="*/ 8616510 w 9288370"/>
              <a:gd name="connsiteY54" fmla="*/ 161973 h 1857909"/>
              <a:gd name="connsiteX55" fmla="*/ 8826766 w 9288370"/>
              <a:gd name="connsiteY55" fmla="*/ 152111 h 1857909"/>
              <a:gd name="connsiteX56" fmla="*/ 8917647 w 9288370"/>
              <a:gd name="connsiteY56" fmla="*/ 112232 h 1857909"/>
              <a:gd name="connsiteX57" fmla="*/ 9182272 w 9288370"/>
              <a:gd name="connsiteY57" fmla="*/ 37171 h 1857909"/>
              <a:gd name="connsiteX58" fmla="*/ 9232990 w 9288370"/>
              <a:gd name="connsiteY58" fmla="*/ 24074 h 1857909"/>
              <a:gd name="connsiteX59" fmla="*/ 9288370 w 9288370"/>
              <a:gd name="connsiteY59" fmla="*/ 0 h 1857909"/>
              <a:gd name="connsiteX60" fmla="*/ 0 w 9288370"/>
              <a:gd name="connsiteY60" fmla="*/ 0 h 1857909"/>
              <a:gd name="connsiteX61" fmla="*/ 0 w 9288370"/>
              <a:gd name="connsiteY61" fmla="*/ 1756104 h 1857909"/>
              <a:gd name="connsiteX0" fmla="*/ 0 w 9288370"/>
              <a:gd name="connsiteY0" fmla="*/ 1756104 h 1800080"/>
              <a:gd name="connsiteX1" fmla="*/ 122709 w 9288370"/>
              <a:gd name="connsiteY1" fmla="*/ 1800080 h 1800080"/>
              <a:gd name="connsiteX2" fmla="*/ 370426 w 9288370"/>
              <a:gd name="connsiteY2" fmla="*/ 1702965 h 1800080"/>
              <a:gd name="connsiteX3" fmla="*/ 819273 w 9288370"/>
              <a:gd name="connsiteY3" fmla="*/ 1589727 h 1800080"/>
              <a:gd name="connsiteX4" fmla="*/ 971617 w 9288370"/>
              <a:gd name="connsiteY4" fmla="*/ 1522494 h 1800080"/>
              <a:gd name="connsiteX5" fmla="*/ 1186668 w 9288370"/>
              <a:gd name="connsiteY5" fmla="*/ 1521861 h 1800080"/>
              <a:gd name="connsiteX6" fmla="*/ 1456865 w 9288370"/>
              <a:gd name="connsiteY6" fmla="*/ 1510292 h 1800080"/>
              <a:gd name="connsiteX7" fmla="*/ 1463005 w 9288370"/>
              <a:gd name="connsiteY7" fmla="*/ 1511279 h 1800080"/>
              <a:gd name="connsiteX8" fmla="*/ 1604999 w 9288370"/>
              <a:gd name="connsiteY8" fmla="*/ 1513599 h 1800080"/>
              <a:gd name="connsiteX9" fmla="*/ 1717911 w 9288370"/>
              <a:gd name="connsiteY9" fmla="*/ 1497764 h 1800080"/>
              <a:gd name="connsiteX10" fmla="*/ 1794234 w 9288370"/>
              <a:gd name="connsiteY10" fmla="*/ 1464331 h 1800080"/>
              <a:gd name="connsiteX11" fmla="*/ 2101780 w 9288370"/>
              <a:gd name="connsiteY11" fmla="*/ 1409907 h 1800080"/>
              <a:gd name="connsiteX12" fmla="*/ 2244830 w 9288370"/>
              <a:gd name="connsiteY12" fmla="*/ 1388540 h 1800080"/>
              <a:gd name="connsiteX13" fmla="*/ 2428648 w 9288370"/>
              <a:gd name="connsiteY13" fmla="*/ 1372736 h 1800080"/>
              <a:gd name="connsiteX14" fmla="*/ 2645882 w 9288370"/>
              <a:gd name="connsiteY14" fmla="*/ 1341971 h 1800080"/>
              <a:gd name="connsiteX15" fmla="*/ 2707413 w 9288370"/>
              <a:gd name="connsiteY15" fmla="*/ 1347156 h 1800080"/>
              <a:gd name="connsiteX16" fmla="*/ 2843134 w 9288370"/>
              <a:gd name="connsiteY16" fmla="*/ 1323561 h 1800080"/>
              <a:gd name="connsiteX17" fmla="*/ 2923804 w 9288370"/>
              <a:gd name="connsiteY17" fmla="*/ 1314224 h 1800080"/>
              <a:gd name="connsiteX18" fmla="*/ 2953618 w 9288370"/>
              <a:gd name="connsiteY18" fmla="*/ 1318186 h 1800080"/>
              <a:gd name="connsiteX19" fmla="*/ 2995816 w 9288370"/>
              <a:gd name="connsiteY19" fmla="*/ 1318670 h 1800080"/>
              <a:gd name="connsiteX20" fmla="*/ 3352700 w 9288370"/>
              <a:gd name="connsiteY20" fmla="*/ 1264183 h 1800080"/>
              <a:gd name="connsiteX21" fmla="*/ 3444611 w 9288370"/>
              <a:gd name="connsiteY21" fmla="*/ 1236739 h 1800080"/>
              <a:gd name="connsiteX22" fmla="*/ 3650072 w 9288370"/>
              <a:gd name="connsiteY22" fmla="*/ 1217421 h 1800080"/>
              <a:gd name="connsiteX23" fmla="*/ 3707853 w 9288370"/>
              <a:gd name="connsiteY23" fmla="*/ 1241722 h 1800080"/>
              <a:gd name="connsiteX24" fmla="*/ 3925616 w 9288370"/>
              <a:gd name="connsiteY24" fmla="*/ 1253751 h 1800080"/>
              <a:gd name="connsiteX25" fmla="*/ 3954387 w 9288370"/>
              <a:gd name="connsiteY25" fmla="*/ 1263789 h 1800080"/>
              <a:gd name="connsiteX26" fmla="*/ 3995849 w 9288370"/>
              <a:gd name="connsiteY26" fmla="*/ 1272939 h 1800080"/>
              <a:gd name="connsiteX27" fmla="*/ 4067546 w 9288370"/>
              <a:gd name="connsiteY27" fmla="*/ 1294697 h 1800080"/>
              <a:gd name="connsiteX28" fmla="*/ 4190310 w 9288370"/>
              <a:gd name="connsiteY28" fmla="*/ 1307786 h 1800080"/>
              <a:gd name="connsiteX29" fmla="*/ 4230008 w 9288370"/>
              <a:gd name="connsiteY29" fmla="*/ 1303546 h 1800080"/>
              <a:gd name="connsiteX30" fmla="*/ 4575478 w 9288370"/>
              <a:gd name="connsiteY30" fmla="*/ 1261726 h 1800080"/>
              <a:gd name="connsiteX31" fmla="*/ 4650026 w 9288370"/>
              <a:gd name="connsiteY31" fmla="*/ 1265798 h 1800080"/>
              <a:gd name="connsiteX32" fmla="*/ 4792008 w 9288370"/>
              <a:gd name="connsiteY32" fmla="*/ 1243899 h 1800080"/>
              <a:gd name="connsiteX33" fmla="*/ 4954126 w 9288370"/>
              <a:gd name="connsiteY33" fmla="*/ 1204617 h 1800080"/>
              <a:gd name="connsiteX34" fmla="*/ 5309678 w 9288370"/>
              <a:gd name="connsiteY34" fmla="*/ 1128278 h 1800080"/>
              <a:gd name="connsiteX35" fmla="*/ 5474724 w 9288370"/>
              <a:gd name="connsiteY35" fmla="*/ 1091167 h 1800080"/>
              <a:gd name="connsiteX36" fmla="*/ 5612132 w 9288370"/>
              <a:gd name="connsiteY36" fmla="*/ 1051509 h 1800080"/>
              <a:gd name="connsiteX37" fmla="*/ 5776618 w 9288370"/>
              <a:gd name="connsiteY37" fmla="*/ 1053037 h 1800080"/>
              <a:gd name="connsiteX38" fmla="*/ 5785786 w 9288370"/>
              <a:gd name="connsiteY38" fmla="*/ 1051213 h 1800080"/>
              <a:gd name="connsiteX39" fmla="*/ 5829381 w 9288370"/>
              <a:gd name="connsiteY39" fmla="*/ 1046878 h 1800080"/>
              <a:gd name="connsiteX40" fmla="*/ 5943596 w 9288370"/>
              <a:gd name="connsiteY40" fmla="*/ 1043237 h 1800080"/>
              <a:gd name="connsiteX41" fmla="*/ 5985730 w 9288370"/>
              <a:gd name="connsiteY41" fmla="*/ 1035396 h 1800080"/>
              <a:gd name="connsiteX42" fmla="*/ 6103109 w 9288370"/>
              <a:gd name="connsiteY42" fmla="*/ 1019019 h 1800080"/>
              <a:gd name="connsiteX43" fmla="*/ 6222406 w 9288370"/>
              <a:gd name="connsiteY43" fmla="*/ 985341 h 1800080"/>
              <a:gd name="connsiteX44" fmla="*/ 6598672 w 9288370"/>
              <a:gd name="connsiteY44" fmla="*/ 902062 h 1800080"/>
              <a:gd name="connsiteX45" fmla="*/ 6766149 w 9288370"/>
              <a:gd name="connsiteY45" fmla="*/ 846132 h 1800080"/>
              <a:gd name="connsiteX46" fmla="*/ 6886312 w 9288370"/>
              <a:gd name="connsiteY46" fmla="*/ 781877 h 1800080"/>
              <a:gd name="connsiteX47" fmla="*/ 7006457 w 9288370"/>
              <a:gd name="connsiteY47" fmla="*/ 699758 h 1800080"/>
              <a:gd name="connsiteX48" fmla="*/ 7231643 w 9288370"/>
              <a:gd name="connsiteY48" fmla="*/ 640778 h 1800080"/>
              <a:gd name="connsiteX49" fmla="*/ 7363123 w 9288370"/>
              <a:gd name="connsiteY49" fmla="*/ 593682 h 1800080"/>
              <a:gd name="connsiteX50" fmla="*/ 7588368 w 9288370"/>
              <a:gd name="connsiteY50" fmla="*/ 531129 h 1800080"/>
              <a:gd name="connsiteX51" fmla="*/ 7952094 w 9288370"/>
              <a:gd name="connsiteY51" fmla="*/ 409302 h 1800080"/>
              <a:gd name="connsiteX52" fmla="*/ 8231938 w 9288370"/>
              <a:gd name="connsiteY52" fmla="*/ 259259 h 1800080"/>
              <a:gd name="connsiteX53" fmla="*/ 8428864 w 9288370"/>
              <a:gd name="connsiteY53" fmla="*/ 208471 h 1800080"/>
              <a:gd name="connsiteX54" fmla="*/ 8616510 w 9288370"/>
              <a:gd name="connsiteY54" fmla="*/ 161973 h 1800080"/>
              <a:gd name="connsiteX55" fmla="*/ 8826766 w 9288370"/>
              <a:gd name="connsiteY55" fmla="*/ 152111 h 1800080"/>
              <a:gd name="connsiteX56" fmla="*/ 8917647 w 9288370"/>
              <a:gd name="connsiteY56" fmla="*/ 112232 h 1800080"/>
              <a:gd name="connsiteX57" fmla="*/ 9182272 w 9288370"/>
              <a:gd name="connsiteY57" fmla="*/ 37171 h 1800080"/>
              <a:gd name="connsiteX58" fmla="*/ 9232990 w 9288370"/>
              <a:gd name="connsiteY58" fmla="*/ 24074 h 1800080"/>
              <a:gd name="connsiteX59" fmla="*/ 9288370 w 9288370"/>
              <a:gd name="connsiteY59" fmla="*/ 0 h 1800080"/>
              <a:gd name="connsiteX60" fmla="*/ 0 w 9288370"/>
              <a:gd name="connsiteY60" fmla="*/ 0 h 1800080"/>
              <a:gd name="connsiteX61" fmla="*/ 0 w 9288370"/>
              <a:gd name="connsiteY61" fmla="*/ 1756104 h 1800080"/>
              <a:gd name="connsiteX0" fmla="*/ 0 w 9288370"/>
              <a:gd name="connsiteY0" fmla="*/ 1756104 h 1800080"/>
              <a:gd name="connsiteX1" fmla="*/ 122709 w 9288370"/>
              <a:gd name="connsiteY1" fmla="*/ 1800080 h 1800080"/>
              <a:gd name="connsiteX2" fmla="*/ 370426 w 9288370"/>
              <a:gd name="connsiteY2" fmla="*/ 1702965 h 1800080"/>
              <a:gd name="connsiteX3" fmla="*/ 819273 w 9288370"/>
              <a:gd name="connsiteY3" fmla="*/ 1589727 h 1800080"/>
              <a:gd name="connsiteX4" fmla="*/ 971617 w 9288370"/>
              <a:gd name="connsiteY4" fmla="*/ 1522494 h 1800080"/>
              <a:gd name="connsiteX5" fmla="*/ 1186668 w 9288370"/>
              <a:gd name="connsiteY5" fmla="*/ 1521861 h 1800080"/>
              <a:gd name="connsiteX6" fmla="*/ 1456865 w 9288370"/>
              <a:gd name="connsiteY6" fmla="*/ 1510292 h 1800080"/>
              <a:gd name="connsiteX7" fmla="*/ 1463005 w 9288370"/>
              <a:gd name="connsiteY7" fmla="*/ 1511279 h 1800080"/>
              <a:gd name="connsiteX8" fmla="*/ 1604999 w 9288370"/>
              <a:gd name="connsiteY8" fmla="*/ 1513599 h 1800080"/>
              <a:gd name="connsiteX9" fmla="*/ 1717911 w 9288370"/>
              <a:gd name="connsiteY9" fmla="*/ 1497764 h 1800080"/>
              <a:gd name="connsiteX10" fmla="*/ 1794234 w 9288370"/>
              <a:gd name="connsiteY10" fmla="*/ 1464331 h 1800080"/>
              <a:gd name="connsiteX11" fmla="*/ 2101780 w 9288370"/>
              <a:gd name="connsiteY11" fmla="*/ 1409907 h 1800080"/>
              <a:gd name="connsiteX12" fmla="*/ 2244830 w 9288370"/>
              <a:gd name="connsiteY12" fmla="*/ 1388540 h 1800080"/>
              <a:gd name="connsiteX13" fmla="*/ 2428648 w 9288370"/>
              <a:gd name="connsiteY13" fmla="*/ 1372736 h 1800080"/>
              <a:gd name="connsiteX14" fmla="*/ 2645882 w 9288370"/>
              <a:gd name="connsiteY14" fmla="*/ 1341971 h 1800080"/>
              <a:gd name="connsiteX15" fmla="*/ 2707413 w 9288370"/>
              <a:gd name="connsiteY15" fmla="*/ 1347156 h 1800080"/>
              <a:gd name="connsiteX16" fmla="*/ 2843134 w 9288370"/>
              <a:gd name="connsiteY16" fmla="*/ 1323561 h 1800080"/>
              <a:gd name="connsiteX17" fmla="*/ 2923804 w 9288370"/>
              <a:gd name="connsiteY17" fmla="*/ 1314224 h 1800080"/>
              <a:gd name="connsiteX18" fmla="*/ 2953618 w 9288370"/>
              <a:gd name="connsiteY18" fmla="*/ 1318186 h 1800080"/>
              <a:gd name="connsiteX19" fmla="*/ 2995816 w 9288370"/>
              <a:gd name="connsiteY19" fmla="*/ 1318670 h 1800080"/>
              <a:gd name="connsiteX20" fmla="*/ 3352700 w 9288370"/>
              <a:gd name="connsiteY20" fmla="*/ 1264183 h 1800080"/>
              <a:gd name="connsiteX21" fmla="*/ 3444611 w 9288370"/>
              <a:gd name="connsiteY21" fmla="*/ 1236739 h 1800080"/>
              <a:gd name="connsiteX22" fmla="*/ 3650072 w 9288370"/>
              <a:gd name="connsiteY22" fmla="*/ 1217421 h 1800080"/>
              <a:gd name="connsiteX23" fmla="*/ 3707853 w 9288370"/>
              <a:gd name="connsiteY23" fmla="*/ 1241722 h 1800080"/>
              <a:gd name="connsiteX24" fmla="*/ 3925616 w 9288370"/>
              <a:gd name="connsiteY24" fmla="*/ 1253751 h 1800080"/>
              <a:gd name="connsiteX25" fmla="*/ 3954387 w 9288370"/>
              <a:gd name="connsiteY25" fmla="*/ 1263789 h 1800080"/>
              <a:gd name="connsiteX26" fmla="*/ 3995849 w 9288370"/>
              <a:gd name="connsiteY26" fmla="*/ 1272939 h 1800080"/>
              <a:gd name="connsiteX27" fmla="*/ 4067546 w 9288370"/>
              <a:gd name="connsiteY27" fmla="*/ 1294697 h 1800080"/>
              <a:gd name="connsiteX28" fmla="*/ 4190310 w 9288370"/>
              <a:gd name="connsiteY28" fmla="*/ 1307786 h 1800080"/>
              <a:gd name="connsiteX29" fmla="*/ 4230008 w 9288370"/>
              <a:gd name="connsiteY29" fmla="*/ 1303546 h 1800080"/>
              <a:gd name="connsiteX30" fmla="*/ 4575478 w 9288370"/>
              <a:gd name="connsiteY30" fmla="*/ 1261726 h 1800080"/>
              <a:gd name="connsiteX31" fmla="*/ 4650026 w 9288370"/>
              <a:gd name="connsiteY31" fmla="*/ 1265798 h 1800080"/>
              <a:gd name="connsiteX32" fmla="*/ 4792008 w 9288370"/>
              <a:gd name="connsiteY32" fmla="*/ 1243899 h 1800080"/>
              <a:gd name="connsiteX33" fmla="*/ 4954126 w 9288370"/>
              <a:gd name="connsiteY33" fmla="*/ 1204617 h 1800080"/>
              <a:gd name="connsiteX34" fmla="*/ 5309678 w 9288370"/>
              <a:gd name="connsiteY34" fmla="*/ 1128278 h 1800080"/>
              <a:gd name="connsiteX35" fmla="*/ 5474724 w 9288370"/>
              <a:gd name="connsiteY35" fmla="*/ 1091167 h 1800080"/>
              <a:gd name="connsiteX36" fmla="*/ 5612132 w 9288370"/>
              <a:gd name="connsiteY36" fmla="*/ 1051509 h 1800080"/>
              <a:gd name="connsiteX37" fmla="*/ 5776618 w 9288370"/>
              <a:gd name="connsiteY37" fmla="*/ 1053037 h 1800080"/>
              <a:gd name="connsiteX38" fmla="*/ 5785786 w 9288370"/>
              <a:gd name="connsiteY38" fmla="*/ 1051213 h 1800080"/>
              <a:gd name="connsiteX39" fmla="*/ 5829381 w 9288370"/>
              <a:gd name="connsiteY39" fmla="*/ 1046878 h 1800080"/>
              <a:gd name="connsiteX40" fmla="*/ 5943596 w 9288370"/>
              <a:gd name="connsiteY40" fmla="*/ 1043237 h 1800080"/>
              <a:gd name="connsiteX41" fmla="*/ 5985730 w 9288370"/>
              <a:gd name="connsiteY41" fmla="*/ 1035396 h 1800080"/>
              <a:gd name="connsiteX42" fmla="*/ 6103109 w 9288370"/>
              <a:gd name="connsiteY42" fmla="*/ 1019019 h 1800080"/>
              <a:gd name="connsiteX43" fmla="*/ 6222406 w 9288370"/>
              <a:gd name="connsiteY43" fmla="*/ 985341 h 1800080"/>
              <a:gd name="connsiteX44" fmla="*/ 6598672 w 9288370"/>
              <a:gd name="connsiteY44" fmla="*/ 902062 h 1800080"/>
              <a:gd name="connsiteX45" fmla="*/ 6766149 w 9288370"/>
              <a:gd name="connsiteY45" fmla="*/ 846132 h 1800080"/>
              <a:gd name="connsiteX46" fmla="*/ 6886312 w 9288370"/>
              <a:gd name="connsiteY46" fmla="*/ 781877 h 1800080"/>
              <a:gd name="connsiteX47" fmla="*/ 7006457 w 9288370"/>
              <a:gd name="connsiteY47" fmla="*/ 699758 h 1800080"/>
              <a:gd name="connsiteX48" fmla="*/ 7231643 w 9288370"/>
              <a:gd name="connsiteY48" fmla="*/ 640778 h 1800080"/>
              <a:gd name="connsiteX49" fmla="*/ 7363123 w 9288370"/>
              <a:gd name="connsiteY49" fmla="*/ 593682 h 1800080"/>
              <a:gd name="connsiteX50" fmla="*/ 7588368 w 9288370"/>
              <a:gd name="connsiteY50" fmla="*/ 531129 h 1800080"/>
              <a:gd name="connsiteX51" fmla="*/ 7952094 w 9288370"/>
              <a:gd name="connsiteY51" fmla="*/ 409302 h 1800080"/>
              <a:gd name="connsiteX52" fmla="*/ 8231938 w 9288370"/>
              <a:gd name="connsiteY52" fmla="*/ 259259 h 1800080"/>
              <a:gd name="connsiteX53" fmla="*/ 8428864 w 9288370"/>
              <a:gd name="connsiteY53" fmla="*/ 208471 h 1800080"/>
              <a:gd name="connsiteX54" fmla="*/ 8616510 w 9288370"/>
              <a:gd name="connsiteY54" fmla="*/ 161973 h 1800080"/>
              <a:gd name="connsiteX55" fmla="*/ 8826766 w 9288370"/>
              <a:gd name="connsiteY55" fmla="*/ 152111 h 1800080"/>
              <a:gd name="connsiteX56" fmla="*/ 8917647 w 9288370"/>
              <a:gd name="connsiteY56" fmla="*/ 112232 h 1800080"/>
              <a:gd name="connsiteX57" fmla="*/ 9182272 w 9288370"/>
              <a:gd name="connsiteY57" fmla="*/ 37171 h 1800080"/>
              <a:gd name="connsiteX58" fmla="*/ 9232990 w 9288370"/>
              <a:gd name="connsiteY58" fmla="*/ 24074 h 1800080"/>
              <a:gd name="connsiteX59" fmla="*/ 9288370 w 9288370"/>
              <a:gd name="connsiteY59" fmla="*/ 0 h 1800080"/>
              <a:gd name="connsiteX60" fmla="*/ 0 w 9288370"/>
              <a:gd name="connsiteY60" fmla="*/ 0 h 1800080"/>
              <a:gd name="connsiteX61" fmla="*/ 0 w 9288370"/>
              <a:gd name="connsiteY61" fmla="*/ 1756104 h 1800080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819273 w 9288370"/>
              <a:gd name="connsiteY3" fmla="*/ 1589727 h 1789875"/>
              <a:gd name="connsiteX4" fmla="*/ 971617 w 9288370"/>
              <a:gd name="connsiteY4" fmla="*/ 1522494 h 1789875"/>
              <a:gd name="connsiteX5" fmla="*/ 1186668 w 9288370"/>
              <a:gd name="connsiteY5" fmla="*/ 1521861 h 1789875"/>
              <a:gd name="connsiteX6" fmla="*/ 1456865 w 9288370"/>
              <a:gd name="connsiteY6" fmla="*/ 1510292 h 1789875"/>
              <a:gd name="connsiteX7" fmla="*/ 1463005 w 9288370"/>
              <a:gd name="connsiteY7" fmla="*/ 151127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588368 w 9288370"/>
              <a:gd name="connsiteY50" fmla="*/ 531129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819273 w 9288370"/>
              <a:gd name="connsiteY3" fmla="*/ 1589727 h 1789875"/>
              <a:gd name="connsiteX4" fmla="*/ 971617 w 9288370"/>
              <a:gd name="connsiteY4" fmla="*/ 1522494 h 1789875"/>
              <a:gd name="connsiteX5" fmla="*/ 1186668 w 9288370"/>
              <a:gd name="connsiteY5" fmla="*/ 1521861 h 1789875"/>
              <a:gd name="connsiteX6" fmla="*/ 1456865 w 9288370"/>
              <a:gd name="connsiteY6" fmla="*/ 1510292 h 1789875"/>
              <a:gd name="connsiteX7" fmla="*/ 1463005 w 9288370"/>
              <a:gd name="connsiteY7" fmla="*/ 151127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588368 w 9288370"/>
              <a:gd name="connsiteY50" fmla="*/ 531129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819273 w 9288370"/>
              <a:gd name="connsiteY3" fmla="*/ 1589727 h 1789875"/>
              <a:gd name="connsiteX4" fmla="*/ 971617 w 9288370"/>
              <a:gd name="connsiteY4" fmla="*/ 1522494 h 1789875"/>
              <a:gd name="connsiteX5" fmla="*/ 1186668 w 9288370"/>
              <a:gd name="connsiteY5" fmla="*/ 1521861 h 1789875"/>
              <a:gd name="connsiteX6" fmla="*/ 1456865 w 9288370"/>
              <a:gd name="connsiteY6" fmla="*/ 1510292 h 1789875"/>
              <a:gd name="connsiteX7" fmla="*/ 1463005 w 9288370"/>
              <a:gd name="connsiteY7" fmla="*/ 151127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588368 w 9288370"/>
              <a:gd name="connsiteY50" fmla="*/ 531129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819273 w 9288370"/>
              <a:gd name="connsiteY3" fmla="*/ 1589727 h 1789875"/>
              <a:gd name="connsiteX4" fmla="*/ 971617 w 9288370"/>
              <a:gd name="connsiteY4" fmla="*/ 1522494 h 1789875"/>
              <a:gd name="connsiteX5" fmla="*/ 1186668 w 9288370"/>
              <a:gd name="connsiteY5" fmla="*/ 1521861 h 1789875"/>
              <a:gd name="connsiteX6" fmla="*/ 1456865 w 9288370"/>
              <a:gd name="connsiteY6" fmla="*/ 1510292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588368 w 9288370"/>
              <a:gd name="connsiteY50" fmla="*/ 531129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819273 w 9288370"/>
              <a:gd name="connsiteY3" fmla="*/ 1589727 h 1789875"/>
              <a:gd name="connsiteX4" fmla="*/ 971617 w 9288370"/>
              <a:gd name="connsiteY4" fmla="*/ 1522494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588368 w 9288370"/>
              <a:gd name="connsiteY50" fmla="*/ 531129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819273 w 9288370"/>
              <a:gd name="connsiteY3" fmla="*/ 1589727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588368 w 9288370"/>
              <a:gd name="connsiteY50" fmla="*/ 531129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819273 w 9288370"/>
              <a:gd name="connsiteY3" fmla="*/ 1589727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588368 w 9288370"/>
              <a:gd name="connsiteY50" fmla="*/ 531129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588368 w 9288370"/>
              <a:gd name="connsiteY50" fmla="*/ 531129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06457 w 9288370"/>
              <a:gd name="connsiteY47" fmla="*/ 699758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886312 w 9288370"/>
              <a:gd name="connsiteY46" fmla="*/ 781877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66149 w 9288370"/>
              <a:gd name="connsiteY45" fmla="*/ 84613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222406 w 9288370"/>
              <a:gd name="connsiteY43" fmla="*/ 985341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52111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69119 h 1789875"/>
              <a:gd name="connsiteX56" fmla="*/ 8917647 w 9288370"/>
              <a:gd name="connsiteY56" fmla="*/ 112232 h 1789875"/>
              <a:gd name="connsiteX57" fmla="*/ 9182272 w 9288370"/>
              <a:gd name="connsiteY57" fmla="*/ 37171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69119 h 1789875"/>
              <a:gd name="connsiteX56" fmla="*/ 8917647 w 9288370"/>
              <a:gd name="connsiteY56" fmla="*/ 112232 h 1789875"/>
              <a:gd name="connsiteX57" fmla="*/ 9151857 w 9288370"/>
              <a:gd name="connsiteY57" fmla="*/ 71188 h 1789875"/>
              <a:gd name="connsiteX58" fmla="*/ 9232990 w 9288370"/>
              <a:gd name="connsiteY58" fmla="*/ 24074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69119 h 1789875"/>
              <a:gd name="connsiteX56" fmla="*/ 8917647 w 9288370"/>
              <a:gd name="connsiteY56" fmla="*/ 112232 h 1789875"/>
              <a:gd name="connsiteX57" fmla="*/ 9151857 w 9288370"/>
              <a:gd name="connsiteY57" fmla="*/ 71188 h 1789875"/>
              <a:gd name="connsiteX58" fmla="*/ 9250369 w 9288370"/>
              <a:gd name="connsiteY58" fmla="*/ 34279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826766 w 9288370"/>
              <a:gd name="connsiteY55" fmla="*/ 169119 h 1789875"/>
              <a:gd name="connsiteX56" fmla="*/ 8917647 w 9288370"/>
              <a:gd name="connsiteY56" fmla="*/ 112232 h 1789875"/>
              <a:gd name="connsiteX57" fmla="*/ 9095372 w 9288370"/>
              <a:gd name="connsiteY57" fmla="*/ 91599 h 1789875"/>
              <a:gd name="connsiteX58" fmla="*/ 9250369 w 9288370"/>
              <a:gd name="connsiteY58" fmla="*/ 34279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761591 w 9288370"/>
              <a:gd name="connsiteY55" fmla="*/ 158914 h 1789875"/>
              <a:gd name="connsiteX56" fmla="*/ 8917647 w 9288370"/>
              <a:gd name="connsiteY56" fmla="*/ 112232 h 1789875"/>
              <a:gd name="connsiteX57" fmla="*/ 9095372 w 9288370"/>
              <a:gd name="connsiteY57" fmla="*/ 91599 h 1789875"/>
              <a:gd name="connsiteX58" fmla="*/ 9250369 w 9288370"/>
              <a:gd name="connsiteY58" fmla="*/ 34279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761591 w 9288370"/>
              <a:gd name="connsiteY55" fmla="*/ 158914 h 1789875"/>
              <a:gd name="connsiteX56" fmla="*/ 8921992 w 9288370"/>
              <a:gd name="connsiteY56" fmla="*/ 129240 h 1789875"/>
              <a:gd name="connsiteX57" fmla="*/ 9095372 w 9288370"/>
              <a:gd name="connsiteY57" fmla="*/ 91599 h 1789875"/>
              <a:gd name="connsiteX58" fmla="*/ 9250369 w 9288370"/>
              <a:gd name="connsiteY58" fmla="*/ 34279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761591 w 9288370"/>
              <a:gd name="connsiteY55" fmla="*/ 158914 h 1789875"/>
              <a:gd name="connsiteX56" fmla="*/ 8921992 w 9288370"/>
              <a:gd name="connsiteY56" fmla="*/ 129240 h 1789875"/>
              <a:gd name="connsiteX57" fmla="*/ 9095372 w 9288370"/>
              <a:gd name="connsiteY57" fmla="*/ 91599 h 1789875"/>
              <a:gd name="connsiteX58" fmla="*/ 9250369 w 9288370"/>
              <a:gd name="connsiteY58" fmla="*/ 34279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952094 w 9288370"/>
              <a:gd name="connsiteY51" fmla="*/ 409302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761591 w 9288370"/>
              <a:gd name="connsiteY55" fmla="*/ 158914 h 1789875"/>
              <a:gd name="connsiteX56" fmla="*/ 8921992 w 9288370"/>
              <a:gd name="connsiteY56" fmla="*/ 129240 h 1789875"/>
              <a:gd name="connsiteX57" fmla="*/ 9095372 w 9288370"/>
              <a:gd name="connsiteY57" fmla="*/ 91599 h 1789875"/>
              <a:gd name="connsiteX58" fmla="*/ 9250369 w 9288370"/>
              <a:gd name="connsiteY58" fmla="*/ 34279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  <a:gd name="connsiteX0" fmla="*/ 0 w 9288370"/>
              <a:gd name="connsiteY0" fmla="*/ 1756104 h 1789875"/>
              <a:gd name="connsiteX1" fmla="*/ 161815 w 9288370"/>
              <a:gd name="connsiteY1" fmla="*/ 1789875 h 1789875"/>
              <a:gd name="connsiteX2" fmla="*/ 370426 w 9288370"/>
              <a:gd name="connsiteY2" fmla="*/ 1702965 h 1789875"/>
              <a:gd name="connsiteX3" fmla="*/ 745408 w 9288370"/>
              <a:gd name="connsiteY3" fmla="*/ 1599932 h 1789875"/>
              <a:gd name="connsiteX4" fmla="*/ 975961 w 9288370"/>
              <a:gd name="connsiteY4" fmla="*/ 1542905 h 1789875"/>
              <a:gd name="connsiteX5" fmla="*/ 1186668 w 9288370"/>
              <a:gd name="connsiteY5" fmla="*/ 1521861 h 1789875"/>
              <a:gd name="connsiteX6" fmla="*/ 1330860 w 9288370"/>
              <a:gd name="connsiteY6" fmla="*/ 1520498 h 1789875"/>
              <a:gd name="connsiteX7" fmla="*/ 1476040 w 9288370"/>
              <a:gd name="connsiteY7" fmla="*/ 1531689 h 1789875"/>
              <a:gd name="connsiteX8" fmla="*/ 1604999 w 9288370"/>
              <a:gd name="connsiteY8" fmla="*/ 1513599 h 1789875"/>
              <a:gd name="connsiteX9" fmla="*/ 1717911 w 9288370"/>
              <a:gd name="connsiteY9" fmla="*/ 1497764 h 1789875"/>
              <a:gd name="connsiteX10" fmla="*/ 1794234 w 9288370"/>
              <a:gd name="connsiteY10" fmla="*/ 1464331 h 1789875"/>
              <a:gd name="connsiteX11" fmla="*/ 2101780 w 9288370"/>
              <a:gd name="connsiteY11" fmla="*/ 1409907 h 1789875"/>
              <a:gd name="connsiteX12" fmla="*/ 2244830 w 9288370"/>
              <a:gd name="connsiteY12" fmla="*/ 1388540 h 1789875"/>
              <a:gd name="connsiteX13" fmla="*/ 2428648 w 9288370"/>
              <a:gd name="connsiteY13" fmla="*/ 1372736 h 1789875"/>
              <a:gd name="connsiteX14" fmla="*/ 2645882 w 9288370"/>
              <a:gd name="connsiteY14" fmla="*/ 1341971 h 1789875"/>
              <a:gd name="connsiteX15" fmla="*/ 2707413 w 9288370"/>
              <a:gd name="connsiteY15" fmla="*/ 1347156 h 1789875"/>
              <a:gd name="connsiteX16" fmla="*/ 2843134 w 9288370"/>
              <a:gd name="connsiteY16" fmla="*/ 1323561 h 1789875"/>
              <a:gd name="connsiteX17" fmla="*/ 2923804 w 9288370"/>
              <a:gd name="connsiteY17" fmla="*/ 1314224 h 1789875"/>
              <a:gd name="connsiteX18" fmla="*/ 2953618 w 9288370"/>
              <a:gd name="connsiteY18" fmla="*/ 1318186 h 1789875"/>
              <a:gd name="connsiteX19" fmla="*/ 2995816 w 9288370"/>
              <a:gd name="connsiteY19" fmla="*/ 1318670 h 1789875"/>
              <a:gd name="connsiteX20" fmla="*/ 3352700 w 9288370"/>
              <a:gd name="connsiteY20" fmla="*/ 1264183 h 1789875"/>
              <a:gd name="connsiteX21" fmla="*/ 3444611 w 9288370"/>
              <a:gd name="connsiteY21" fmla="*/ 1236739 h 1789875"/>
              <a:gd name="connsiteX22" fmla="*/ 3650072 w 9288370"/>
              <a:gd name="connsiteY22" fmla="*/ 1217421 h 1789875"/>
              <a:gd name="connsiteX23" fmla="*/ 3707853 w 9288370"/>
              <a:gd name="connsiteY23" fmla="*/ 1241722 h 1789875"/>
              <a:gd name="connsiteX24" fmla="*/ 3925616 w 9288370"/>
              <a:gd name="connsiteY24" fmla="*/ 1253751 h 1789875"/>
              <a:gd name="connsiteX25" fmla="*/ 3954387 w 9288370"/>
              <a:gd name="connsiteY25" fmla="*/ 1263789 h 1789875"/>
              <a:gd name="connsiteX26" fmla="*/ 3995849 w 9288370"/>
              <a:gd name="connsiteY26" fmla="*/ 1272939 h 1789875"/>
              <a:gd name="connsiteX27" fmla="*/ 4067546 w 9288370"/>
              <a:gd name="connsiteY27" fmla="*/ 1294697 h 1789875"/>
              <a:gd name="connsiteX28" fmla="*/ 4190310 w 9288370"/>
              <a:gd name="connsiteY28" fmla="*/ 1307786 h 1789875"/>
              <a:gd name="connsiteX29" fmla="*/ 4230008 w 9288370"/>
              <a:gd name="connsiteY29" fmla="*/ 1303546 h 1789875"/>
              <a:gd name="connsiteX30" fmla="*/ 4575478 w 9288370"/>
              <a:gd name="connsiteY30" fmla="*/ 1261726 h 1789875"/>
              <a:gd name="connsiteX31" fmla="*/ 4650026 w 9288370"/>
              <a:gd name="connsiteY31" fmla="*/ 1265798 h 1789875"/>
              <a:gd name="connsiteX32" fmla="*/ 4792008 w 9288370"/>
              <a:gd name="connsiteY32" fmla="*/ 1243899 h 1789875"/>
              <a:gd name="connsiteX33" fmla="*/ 4954126 w 9288370"/>
              <a:gd name="connsiteY33" fmla="*/ 1204617 h 1789875"/>
              <a:gd name="connsiteX34" fmla="*/ 5309678 w 9288370"/>
              <a:gd name="connsiteY34" fmla="*/ 1128278 h 1789875"/>
              <a:gd name="connsiteX35" fmla="*/ 5474724 w 9288370"/>
              <a:gd name="connsiteY35" fmla="*/ 1091167 h 1789875"/>
              <a:gd name="connsiteX36" fmla="*/ 5612132 w 9288370"/>
              <a:gd name="connsiteY36" fmla="*/ 1051509 h 1789875"/>
              <a:gd name="connsiteX37" fmla="*/ 5776618 w 9288370"/>
              <a:gd name="connsiteY37" fmla="*/ 1053037 h 1789875"/>
              <a:gd name="connsiteX38" fmla="*/ 5785786 w 9288370"/>
              <a:gd name="connsiteY38" fmla="*/ 1051213 h 1789875"/>
              <a:gd name="connsiteX39" fmla="*/ 5829381 w 9288370"/>
              <a:gd name="connsiteY39" fmla="*/ 1046878 h 1789875"/>
              <a:gd name="connsiteX40" fmla="*/ 5943596 w 9288370"/>
              <a:gd name="connsiteY40" fmla="*/ 1043237 h 1789875"/>
              <a:gd name="connsiteX41" fmla="*/ 5985730 w 9288370"/>
              <a:gd name="connsiteY41" fmla="*/ 1035396 h 1789875"/>
              <a:gd name="connsiteX42" fmla="*/ 6103109 w 9288370"/>
              <a:gd name="connsiteY42" fmla="*/ 1019019 h 1789875"/>
              <a:gd name="connsiteX43" fmla="*/ 6404896 w 9288370"/>
              <a:gd name="connsiteY43" fmla="*/ 961529 h 1789875"/>
              <a:gd name="connsiteX44" fmla="*/ 6598672 w 9288370"/>
              <a:gd name="connsiteY44" fmla="*/ 902062 h 1789875"/>
              <a:gd name="connsiteX45" fmla="*/ 6770494 w 9288370"/>
              <a:gd name="connsiteY45" fmla="*/ 825722 h 1789875"/>
              <a:gd name="connsiteX46" fmla="*/ 6977557 w 9288370"/>
              <a:gd name="connsiteY46" fmla="*/ 751262 h 1789875"/>
              <a:gd name="connsiteX47" fmla="*/ 7084667 w 9288370"/>
              <a:gd name="connsiteY47" fmla="*/ 686151 h 1789875"/>
              <a:gd name="connsiteX48" fmla="*/ 7231643 w 9288370"/>
              <a:gd name="connsiteY48" fmla="*/ 640778 h 1789875"/>
              <a:gd name="connsiteX49" fmla="*/ 7363123 w 9288370"/>
              <a:gd name="connsiteY49" fmla="*/ 593682 h 1789875"/>
              <a:gd name="connsiteX50" fmla="*/ 7688303 w 9288370"/>
              <a:gd name="connsiteY50" fmla="*/ 524325 h 1789875"/>
              <a:gd name="connsiteX51" fmla="*/ 7891264 w 9288370"/>
              <a:gd name="connsiteY51" fmla="*/ 453524 h 1789875"/>
              <a:gd name="connsiteX52" fmla="*/ 8231938 w 9288370"/>
              <a:gd name="connsiteY52" fmla="*/ 259259 h 1789875"/>
              <a:gd name="connsiteX53" fmla="*/ 8428864 w 9288370"/>
              <a:gd name="connsiteY53" fmla="*/ 208471 h 1789875"/>
              <a:gd name="connsiteX54" fmla="*/ 8616510 w 9288370"/>
              <a:gd name="connsiteY54" fmla="*/ 161973 h 1789875"/>
              <a:gd name="connsiteX55" fmla="*/ 8761591 w 9288370"/>
              <a:gd name="connsiteY55" fmla="*/ 158914 h 1789875"/>
              <a:gd name="connsiteX56" fmla="*/ 8921992 w 9288370"/>
              <a:gd name="connsiteY56" fmla="*/ 129240 h 1789875"/>
              <a:gd name="connsiteX57" fmla="*/ 9095372 w 9288370"/>
              <a:gd name="connsiteY57" fmla="*/ 91599 h 1789875"/>
              <a:gd name="connsiteX58" fmla="*/ 9250369 w 9288370"/>
              <a:gd name="connsiteY58" fmla="*/ 34279 h 1789875"/>
              <a:gd name="connsiteX59" fmla="*/ 9288370 w 9288370"/>
              <a:gd name="connsiteY59" fmla="*/ 0 h 1789875"/>
              <a:gd name="connsiteX60" fmla="*/ 0 w 9288370"/>
              <a:gd name="connsiteY60" fmla="*/ 0 h 1789875"/>
              <a:gd name="connsiteX61" fmla="*/ 0 w 9288370"/>
              <a:gd name="connsiteY61" fmla="*/ 1756104 h 178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9288370" h="1789875">
                <a:moveTo>
                  <a:pt x="0" y="1756104"/>
                </a:moveTo>
                <a:cubicBezTo>
                  <a:pt x="61180" y="1773031"/>
                  <a:pt x="118015" y="1783153"/>
                  <a:pt x="161815" y="1789875"/>
                </a:cubicBezTo>
                <a:cubicBezTo>
                  <a:pt x="322341" y="1722532"/>
                  <a:pt x="218534" y="1803822"/>
                  <a:pt x="370426" y="1702965"/>
                </a:cubicBezTo>
                <a:cubicBezTo>
                  <a:pt x="508969" y="1649765"/>
                  <a:pt x="618829" y="1670489"/>
                  <a:pt x="745408" y="1599932"/>
                </a:cubicBezTo>
                <a:cubicBezTo>
                  <a:pt x="817915" y="1594528"/>
                  <a:pt x="901695" y="1525191"/>
                  <a:pt x="975961" y="1542905"/>
                </a:cubicBezTo>
                <a:cubicBezTo>
                  <a:pt x="1035022" y="1540098"/>
                  <a:pt x="1097347" y="1540789"/>
                  <a:pt x="1186668" y="1521861"/>
                </a:cubicBezTo>
                <a:lnTo>
                  <a:pt x="1330860" y="1520498"/>
                </a:lnTo>
                <a:lnTo>
                  <a:pt x="1476040" y="1531689"/>
                </a:lnTo>
                <a:lnTo>
                  <a:pt x="1604999" y="1513599"/>
                </a:lnTo>
                <a:lnTo>
                  <a:pt x="1717911" y="1497764"/>
                </a:lnTo>
                <a:cubicBezTo>
                  <a:pt x="1743422" y="1488490"/>
                  <a:pt x="1730257" y="1478974"/>
                  <a:pt x="1794234" y="1464331"/>
                </a:cubicBezTo>
                <a:cubicBezTo>
                  <a:pt x="1842539" y="1428781"/>
                  <a:pt x="1920661" y="1445458"/>
                  <a:pt x="2101780" y="1409907"/>
                </a:cubicBezTo>
                <a:cubicBezTo>
                  <a:pt x="2138594" y="1385934"/>
                  <a:pt x="2193900" y="1407074"/>
                  <a:pt x="2244830" y="1388540"/>
                </a:cubicBezTo>
                <a:cubicBezTo>
                  <a:pt x="2310706" y="1379336"/>
                  <a:pt x="2366733" y="1379060"/>
                  <a:pt x="2428648" y="1372736"/>
                </a:cubicBezTo>
                <a:cubicBezTo>
                  <a:pt x="2495490" y="1364975"/>
                  <a:pt x="2599421" y="1346234"/>
                  <a:pt x="2645882" y="1341971"/>
                </a:cubicBezTo>
                <a:cubicBezTo>
                  <a:pt x="2670920" y="1340537"/>
                  <a:pt x="2669117" y="1348484"/>
                  <a:pt x="2707413" y="1347156"/>
                </a:cubicBezTo>
                <a:cubicBezTo>
                  <a:pt x="2743721" y="1324535"/>
                  <a:pt x="2798213" y="1353269"/>
                  <a:pt x="2843134" y="1323561"/>
                </a:cubicBezTo>
                <a:cubicBezTo>
                  <a:pt x="2859865" y="1315298"/>
                  <a:pt x="2912970" y="1306041"/>
                  <a:pt x="2923804" y="1314224"/>
                </a:cubicBezTo>
                <a:cubicBezTo>
                  <a:pt x="2935040" y="1314339"/>
                  <a:pt x="2947659" y="1308371"/>
                  <a:pt x="2953618" y="1318186"/>
                </a:cubicBezTo>
                <a:cubicBezTo>
                  <a:pt x="2963089" y="1329568"/>
                  <a:pt x="3000111" y="1302355"/>
                  <a:pt x="2995816" y="1318670"/>
                </a:cubicBezTo>
                <a:cubicBezTo>
                  <a:pt x="3062330" y="1309669"/>
                  <a:pt x="3244113" y="1294731"/>
                  <a:pt x="3352700" y="1264183"/>
                </a:cubicBezTo>
                <a:lnTo>
                  <a:pt x="3444611" y="1236739"/>
                </a:lnTo>
                <a:cubicBezTo>
                  <a:pt x="3513098" y="1213406"/>
                  <a:pt x="3581585" y="1223860"/>
                  <a:pt x="3650072" y="1217421"/>
                </a:cubicBezTo>
                <a:cubicBezTo>
                  <a:pt x="3683717" y="1219648"/>
                  <a:pt x="3669967" y="1235157"/>
                  <a:pt x="3707853" y="1241722"/>
                </a:cubicBezTo>
                <a:cubicBezTo>
                  <a:pt x="3753776" y="1247777"/>
                  <a:pt x="3884527" y="1250073"/>
                  <a:pt x="3925616" y="1253751"/>
                </a:cubicBezTo>
                <a:cubicBezTo>
                  <a:pt x="3936659" y="1256176"/>
                  <a:pt x="3949946" y="1252887"/>
                  <a:pt x="3954387" y="1263789"/>
                </a:cubicBezTo>
                <a:cubicBezTo>
                  <a:pt x="3962052" y="1276954"/>
                  <a:pt x="4002445" y="1257743"/>
                  <a:pt x="3995849" y="1272939"/>
                </a:cubicBezTo>
                <a:cubicBezTo>
                  <a:pt x="4024501" y="1259800"/>
                  <a:pt x="4044699" y="1287470"/>
                  <a:pt x="4067546" y="1294697"/>
                </a:cubicBezTo>
                <a:lnTo>
                  <a:pt x="4190310" y="1307786"/>
                </a:lnTo>
                <a:cubicBezTo>
                  <a:pt x="4201670" y="1307054"/>
                  <a:pt x="4216873" y="1303173"/>
                  <a:pt x="4230008" y="1303546"/>
                </a:cubicBezTo>
                <a:cubicBezTo>
                  <a:pt x="4327992" y="1270528"/>
                  <a:pt x="4508090" y="1267792"/>
                  <a:pt x="4575478" y="1261726"/>
                </a:cubicBezTo>
                <a:lnTo>
                  <a:pt x="4650026" y="1265798"/>
                </a:lnTo>
                <a:lnTo>
                  <a:pt x="4792008" y="1243899"/>
                </a:lnTo>
                <a:cubicBezTo>
                  <a:pt x="4864797" y="1217989"/>
                  <a:pt x="4892960" y="1244893"/>
                  <a:pt x="4954126" y="1204617"/>
                </a:cubicBezTo>
                <a:cubicBezTo>
                  <a:pt x="5072643" y="1179171"/>
                  <a:pt x="5136253" y="1145277"/>
                  <a:pt x="5309678" y="1128278"/>
                </a:cubicBezTo>
                <a:cubicBezTo>
                  <a:pt x="5365406" y="1122815"/>
                  <a:pt x="5419708" y="1103537"/>
                  <a:pt x="5474724" y="1091167"/>
                </a:cubicBezTo>
                <a:lnTo>
                  <a:pt x="5612132" y="1051509"/>
                </a:lnTo>
                <a:cubicBezTo>
                  <a:pt x="5662448" y="1045154"/>
                  <a:pt x="5747676" y="1053086"/>
                  <a:pt x="5776618" y="1053037"/>
                </a:cubicBezTo>
                <a:lnTo>
                  <a:pt x="5785786" y="1051213"/>
                </a:lnTo>
                <a:lnTo>
                  <a:pt x="5829381" y="1046878"/>
                </a:lnTo>
                <a:cubicBezTo>
                  <a:pt x="5855683" y="1045549"/>
                  <a:pt x="5917537" y="1045151"/>
                  <a:pt x="5943596" y="1043237"/>
                </a:cubicBezTo>
                <a:cubicBezTo>
                  <a:pt x="5955032" y="1029831"/>
                  <a:pt x="5969545" y="1030469"/>
                  <a:pt x="5985730" y="1035396"/>
                </a:cubicBezTo>
                <a:cubicBezTo>
                  <a:pt x="6020901" y="1022497"/>
                  <a:pt x="6059962" y="1025742"/>
                  <a:pt x="6103109" y="1019019"/>
                </a:cubicBezTo>
                <a:cubicBezTo>
                  <a:pt x="6142495" y="996126"/>
                  <a:pt x="6358831" y="968813"/>
                  <a:pt x="6404896" y="961529"/>
                </a:cubicBezTo>
                <a:cubicBezTo>
                  <a:pt x="6487490" y="942036"/>
                  <a:pt x="6389790" y="916113"/>
                  <a:pt x="6598672" y="902062"/>
                </a:cubicBezTo>
                <a:cubicBezTo>
                  <a:pt x="6696217" y="878308"/>
                  <a:pt x="6709364" y="844002"/>
                  <a:pt x="6770494" y="825722"/>
                </a:cubicBezTo>
                <a:cubicBezTo>
                  <a:pt x="6832967" y="795893"/>
                  <a:pt x="6935533" y="769635"/>
                  <a:pt x="6977557" y="751262"/>
                </a:cubicBezTo>
                <a:cubicBezTo>
                  <a:pt x="6995591" y="740300"/>
                  <a:pt x="7053021" y="680053"/>
                  <a:pt x="7084667" y="686151"/>
                </a:cubicBezTo>
                <a:cubicBezTo>
                  <a:pt x="7094088" y="675153"/>
                  <a:pt x="7169942" y="678731"/>
                  <a:pt x="7231643" y="640778"/>
                </a:cubicBezTo>
                <a:cubicBezTo>
                  <a:pt x="7291087" y="623099"/>
                  <a:pt x="7308597" y="611957"/>
                  <a:pt x="7363123" y="593682"/>
                </a:cubicBezTo>
                <a:cubicBezTo>
                  <a:pt x="7401879" y="595559"/>
                  <a:pt x="7617509" y="543641"/>
                  <a:pt x="7688303" y="524325"/>
                </a:cubicBezTo>
                <a:cubicBezTo>
                  <a:pt x="7717431" y="484097"/>
                  <a:pt x="7800658" y="514711"/>
                  <a:pt x="7891264" y="453524"/>
                </a:cubicBezTo>
                <a:cubicBezTo>
                  <a:pt x="7981870" y="392337"/>
                  <a:pt x="8146910" y="253405"/>
                  <a:pt x="8231938" y="259259"/>
                </a:cubicBezTo>
                <a:cubicBezTo>
                  <a:pt x="8305929" y="256630"/>
                  <a:pt x="8363222" y="225400"/>
                  <a:pt x="8428864" y="208471"/>
                </a:cubicBezTo>
                <a:cubicBezTo>
                  <a:pt x="8491413" y="192972"/>
                  <a:pt x="8456819" y="173248"/>
                  <a:pt x="8616510" y="161973"/>
                </a:cubicBezTo>
                <a:cubicBezTo>
                  <a:pt x="8658196" y="158015"/>
                  <a:pt x="8711401" y="167204"/>
                  <a:pt x="8761591" y="158914"/>
                </a:cubicBezTo>
                <a:lnTo>
                  <a:pt x="8921992" y="129240"/>
                </a:lnTo>
                <a:cubicBezTo>
                  <a:pt x="8981244" y="110083"/>
                  <a:pt x="8982856" y="143808"/>
                  <a:pt x="9095372" y="91599"/>
                </a:cubicBezTo>
                <a:cubicBezTo>
                  <a:pt x="9110407" y="90152"/>
                  <a:pt x="9232026" y="41068"/>
                  <a:pt x="9250369" y="34279"/>
                </a:cubicBezTo>
                <a:lnTo>
                  <a:pt x="9288370" y="0"/>
                </a:lnTo>
                <a:lnTo>
                  <a:pt x="0" y="0"/>
                </a:lnTo>
                <a:lnTo>
                  <a:pt x="0" y="1756104"/>
                </a:ln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02597" y="793283"/>
            <a:ext cx="6170203" cy="2007915"/>
          </a:xfrm>
        </p:spPr>
        <p:txBody>
          <a:bodyPr anchor="b">
            <a:normAutofit fontScale="90000"/>
          </a:bodyPr>
          <a:lstStyle/>
          <a:p>
            <a:pPr algn="r"/>
            <a:r>
              <a:rPr lang="cs-CZ" sz="6600" dirty="0">
                <a:cs typeface="Calibri Light"/>
              </a:rPr>
              <a:t> Můj </a:t>
            </a:r>
            <a:r>
              <a:rPr lang="cs-CZ" sz="6600" dirty="0" err="1">
                <a:cs typeface="Calibri Light"/>
              </a:rPr>
              <a:t>fotoherbář</a:t>
            </a:r>
            <a:r>
              <a:rPr lang="cs-CZ" sz="6600" dirty="0">
                <a:cs typeface="Calibri Light"/>
              </a:rPr>
              <a:t> 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52382" y="3832412"/>
            <a:ext cx="4327712" cy="1609907"/>
          </a:xfrm>
        </p:spPr>
        <p:txBody>
          <a:bodyPr anchor="t">
            <a:normAutofit/>
          </a:bodyPr>
          <a:lstStyle/>
          <a:p>
            <a:pPr algn="r"/>
            <a:endParaRPr lang="cs-CZ">
              <a:solidFill>
                <a:srgbClr val="FFFFFF"/>
              </a:solidFill>
            </a:endParaRPr>
          </a:p>
        </p:txBody>
      </p:sp>
      <p:pic>
        <p:nvPicPr>
          <p:cNvPr id="4" name="Obrázek 4" descr="Obsah obrázku rostlina, nařezat&#10;&#10;Popis se vygeneroval automaticky.">
            <a:extLst>
              <a:ext uri="{FF2B5EF4-FFF2-40B4-BE49-F238E27FC236}">
                <a16:creationId xmlns:a16="http://schemas.microsoft.com/office/drawing/2014/main" id="{3B7B3008-CD27-F124-C05B-B9C3CA59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992" y="3345923"/>
            <a:ext cx="2743200" cy="21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6F540-D260-956A-29BB-2E126A818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1B7B70-C3F1-1437-9FC0-6D45B5BE9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141" y="3024003"/>
            <a:ext cx="9493250" cy="40065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4400" dirty="0"/>
              <a:t>Vytvořila Nela Skryjová</a:t>
            </a:r>
          </a:p>
        </p:txBody>
      </p:sp>
    </p:spTree>
    <p:extLst>
      <p:ext uri="{BB962C8B-B14F-4D97-AF65-F5344CB8AC3E}">
        <p14:creationId xmlns:p14="http://schemas.microsoft.com/office/powerpoint/2010/main" val="382681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A3C6CE-C110-1545-362F-E65784B88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Sedmikráska</a:t>
            </a:r>
          </a:p>
        </p:txBody>
      </p:sp>
      <p:pic>
        <p:nvPicPr>
          <p:cNvPr id="5" name="Obrázek 5" descr="Obsah obrázku tráva, venku, rostlina, květina&#10;&#10;Popis se vygeneroval automaticky.">
            <a:extLst>
              <a:ext uri="{FF2B5EF4-FFF2-40B4-BE49-F238E27FC236}">
                <a16:creationId xmlns:a16="http://schemas.microsoft.com/office/drawing/2014/main" id="{79F65D86-6E80-439E-B570-8CAC6B8E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88289" y="2816661"/>
            <a:ext cx="3657600" cy="3011311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630CB9D-82C8-E2AA-060E-2F63ABC91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3.května 12:57</a:t>
            </a:r>
          </a:p>
          <a:p>
            <a:r>
              <a:rPr lang="cs-CZ" sz="2800" dirty="0"/>
              <a:t>Na louce</a:t>
            </a:r>
          </a:p>
        </p:txBody>
      </p:sp>
    </p:spTree>
    <p:extLst>
      <p:ext uri="{BB962C8B-B14F-4D97-AF65-F5344CB8AC3E}">
        <p14:creationId xmlns:p14="http://schemas.microsoft.com/office/powerpoint/2010/main" val="99858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67120-D484-4C11-46BC-DB87D1738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Řepka Olejka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051B7-1AE1-0EBF-B33D-EEDA59C90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7494" y="2239591"/>
            <a:ext cx="6983133" cy="3782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3.ČERVNA 20:09</a:t>
            </a:r>
          </a:p>
          <a:p>
            <a:r>
              <a:rPr lang="cs-CZ" sz="2800" dirty="0"/>
              <a:t>NA POLI</a:t>
            </a:r>
          </a:p>
        </p:txBody>
      </p:sp>
      <p:pic>
        <p:nvPicPr>
          <p:cNvPr id="4" name="Obrázek 4" descr="Obsah obrázku strom, venku, květina, rostlina&#10;&#10;Popis se vygeneroval automaticky.">
            <a:extLst>
              <a:ext uri="{FF2B5EF4-FFF2-40B4-BE49-F238E27FC236}">
                <a16:creationId xmlns:a16="http://schemas.microsoft.com/office/drawing/2014/main" id="{A4B4D178-0147-3277-6CCE-4303400B9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80730" y="2595283"/>
            <a:ext cx="3904129" cy="294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32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CF0CB-CDCA-CA1B-8090-D6378A1D9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Kopretina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5759CA-94E6-772B-75A3-690BC94B0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14.června 11:42</a:t>
            </a:r>
          </a:p>
          <a:p>
            <a:r>
              <a:rPr lang="cs-CZ" sz="2800" dirty="0"/>
              <a:t>Na školní zahradě</a:t>
            </a:r>
          </a:p>
          <a:p>
            <a:endParaRPr lang="cs-CZ" sz="2800" dirty="0"/>
          </a:p>
        </p:txBody>
      </p:sp>
      <p:pic>
        <p:nvPicPr>
          <p:cNvPr id="5" name="Obrázek 5" descr="Obsah obrázku strom, rostlina, květina, venku&#10;&#10;Popis se vygeneroval automaticky.">
            <a:extLst>
              <a:ext uri="{FF2B5EF4-FFF2-40B4-BE49-F238E27FC236}">
                <a16:creationId xmlns:a16="http://schemas.microsoft.com/office/drawing/2014/main" id="{A64A7629-57D3-1405-4E70-D512A33DC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10450" y="2309533"/>
            <a:ext cx="3825688" cy="29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8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453993-64E9-2A7E-6C32-FA0C2C62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Jetel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210122-9021-493E-727F-09A0B7A9E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14.června 11:41</a:t>
            </a:r>
          </a:p>
          <a:p>
            <a:r>
              <a:rPr lang="cs-CZ" sz="2800" dirty="0"/>
              <a:t>Na školní zahradě</a:t>
            </a:r>
          </a:p>
        </p:txBody>
      </p:sp>
      <p:pic>
        <p:nvPicPr>
          <p:cNvPr id="4" name="Obrázek 4" descr="Obsah obrázku venku, tráva, rostlina, květina&#10;&#10;Popis se vygeneroval automaticky.">
            <a:extLst>
              <a:ext uri="{FF2B5EF4-FFF2-40B4-BE49-F238E27FC236}">
                <a16:creationId xmlns:a16="http://schemas.microsoft.com/office/drawing/2014/main" id="{70B69685-323A-73C0-244F-9B0684A3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634318" y="2729754"/>
            <a:ext cx="3657600" cy="2810435"/>
          </a:xfrm>
          <a:prstGeom prst="rect">
            <a:avLst/>
          </a:prstGeom>
        </p:spPr>
      </p:pic>
      <p:pic>
        <p:nvPicPr>
          <p:cNvPr id="5" name="Obrázek 5" descr="Obsah obrázku rostlina, venku, květina, zelené&#10;&#10;Popis se vygeneroval automaticky.">
            <a:extLst>
              <a:ext uri="{FF2B5EF4-FFF2-40B4-BE49-F238E27FC236}">
                <a16:creationId xmlns:a16="http://schemas.microsoft.com/office/drawing/2014/main" id="{0B9ADE76-AC74-268A-380A-A2E5D6514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38847" y="278020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7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8A1C2D-D8F2-EA6C-6BA4-0214E48E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Koniklec bílý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0BD0CC-BCE1-B5D4-B605-34DDBD98E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9.května 13:22</a:t>
            </a:r>
          </a:p>
          <a:p>
            <a:r>
              <a:rPr lang="cs-CZ" sz="2800" dirty="0"/>
              <a:t>Doma na zahradě</a:t>
            </a:r>
          </a:p>
        </p:txBody>
      </p:sp>
      <p:pic>
        <p:nvPicPr>
          <p:cNvPr id="4" name="Obrázek 4" descr="Obsah obrázku květina, tráva, rostlina, venku&#10;&#10;Popis se vygeneroval automaticky.">
            <a:extLst>
              <a:ext uri="{FF2B5EF4-FFF2-40B4-BE49-F238E27FC236}">
                <a16:creationId xmlns:a16="http://schemas.microsoft.com/office/drawing/2014/main" id="{787FD0DD-19AF-2427-CB84-85A32692B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724" y="2949388"/>
            <a:ext cx="3090582" cy="25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3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75593-2293-5230-4938-6CEB3C5A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Pampeliška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E47738-5FB1-E4F1-7CD4-437DC6556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35" y="2217179"/>
            <a:ext cx="9493250" cy="40065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/>
              <a:t>3.května 12:56</a:t>
            </a:r>
            <a:endParaRPr lang="cs-CZ" sz="2800" dirty="0"/>
          </a:p>
          <a:p>
            <a:r>
              <a:rPr lang="cs-CZ" sz="2800" dirty="0"/>
              <a:t>Na louce</a:t>
            </a:r>
          </a:p>
        </p:txBody>
      </p:sp>
      <p:pic>
        <p:nvPicPr>
          <p:cNvPr id="4" name="Obrázek 4" descr="Obsah obrázku rostlina, venku, květina, žlutá&#10;&#10;Popis se vygeneroval automaticky.">
            <a:extLst>
              <a:ext uri="{FF2B5EF4-FFF2-40B4-BE49-F238E27FC236}">
                <a16:creationId xmlns:a16="http://schemas.microsoft.com/office/drawing/2014/main" id="{59CF2A1F-BBF1-E60E-B12F-A79DC7588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19700" y="2763371"/>
            <a:ext cx="3657600" cy="2743200"/>
          </a:xfrm>
          <a:prstGeom prst="rect">
            <a:avLst/>
          </a:prstGeom>
        </p:spPr>
      </p:pic>
      <p:pic>
        <p:nvPicPr>
          <p:cNvPr id="5" name="Obrázek 5" descr="Obsah obrázku květina, tráva, žlutá, rostlina&#10;&#10;Popis se vygeneroval automaticky.">
            <a:extLst>
              <a:ext uri="{FF2B5EF4-FFF2-40B4-BE49-F238E27FC236}">
                <a16:creationId xmlns:a16="http://schemas.microsoft.com/office/drawing/2014/main" id="{DFFEE6E4-E6B3-88F9-4948-E78A63DF9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88934" y="2779566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5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17C9D-6DE3-8872-79E0-542E4E30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Tulipán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26D05A-D1F6-215D-E8A4-977850212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9.května 13:22</a:t>
            </a:r>
          </a:p>
          <a:p>
            <a:r>
              <a:rPr lang="cs-CZ" sz="2800" dirty="0"/>
              <a:t>Doma na zahradě</a:t>
            </a:r>
          </a:p>
        </p:txBody>
      </p:sp>
      <p:pic>
        <p:nvPicPr>
          <p:cNvPr id="4" name="Obrázek 4" descr="Obsah obrázku tráva, rostlina, květina, venku&#10;&#10;Popis se vygeneroval automaticky.">
            <a:extLst>
              <a:ext uri="{FF2B5EF4-FFF2-40B4-BE49-F238E27FC236}">
                <a16:creationId xmlns:a16="http://schemas.microsoft.com/office/drawing/2014/main" id="{F7256A74-270F-03F9-EA56-C8B414A66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78170" y="2572871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9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AD7067-BE54-43DB-AB00-32A0DE67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dirty="0"/>
              <a:t>Pryskyřník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7FD58B-189D-BC70-EA05-CCC2480AB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2800" dirty="0"/>
              <a:t>27.května 12:02</a:t>
            </a:r>
          </a:p>
          <a:p>
            <a:r>
              <a:rPr lang="cs-CZ" sz="2800" dirty="0"/>
              <a:t>Na louce</a:t>
            </a:r>
          </a:p>
        </p:txBody>
      </p:sp>
      <p:pic>
        <p:nvPicPr>
          <p:cNvPr id="4" name="Obrázek 4" descr="Obsah obrázku květina, rostlina, žlutá&#10;&#10;Popis se vygeneroval automaticky.">
            <a:extLst>
              <a:ext uri="{FF2B5EF4-FFF2-40B4-BE49-F238E27FC236}">
                <a16:creationId xmlns:a16="http://schemas.microsoft.com/office/drawing/2014/main" id="{5A254034-A6D6-2231-987C-64D1491F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60024" y="26289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43697"/>
      </p:ext>
    </p:extLst>
  </p:cSld>
  <p:clrMapOvr>
    <a:masterClrMapping/>
  </p:clrMapOvr>
</p:sld>
</file>

<file path=ppt/theme/theme1.xml><?xml version="1.0" encoding="utf-8"?>
<a:theme xmlns:a="http://schemas.openxmlformats.org/drawingml/2006/main" name="AfterhoursVTI">
  <a:themeElements>
    <a:clrScheme name="Afterhours">
      <a:dk1>
        <a:sysClr val="windowText" lastClr="000000"/>
      </a:dk1>
      <a:lt1>
        <a:srgbClr val="FFFFFF"/>
      </a:lt1>
      <a:dk2>
        <a:srgbClr val="2D3122"/>
      </a:dk2>
      <a:lt2>
        <a:srgbClr val="F3F2EE"/>
      </a:lt2>
      <a:accent1>
        <a:srgbClr val="31AEC4"/>
      </a:accent1>
      <a:accent2>
        <a:srgbClr val="3163BD"/>
      </a:accent2>
      <a:accent3>
        <a:srgbClr val="5E854F"/>
      </a:accent3>
      <a:accent4>
        <a:srgbClr val="34B66C"/>
      </a:accent4>
      <a:accent5>
        <a:srgbClr val="CD2929"/>
      </a:accent5>
      <a:accent6>
        <a:srgbClr val="6946C8"/>
      </a:accent6>
      <a:hlink>
        <a:srgbClr val="0678EA"/>
      </a:hlink>
      <a:folHlink>
        <a:srgbClr val="B65887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Office PowerPoint</Application>
  <PresentationFormat>Širokoúhlá obrazovka</PresentationFormat>
  <Paragraphs>27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Consolas</vt:lpstr>
      <vt:lpstr>Franklin Gothic Heavy</vt:lpstr>
      <vt:lpstr>AfterhoursVTI</vt:lpstr>
      <vt:lpstr> Můj fotoherbář </vt:lpstr>
      <vt:lpstr>Sedmikráska</vt:lpstr>
      <vt:lpstr>Řepka Olejka </vt:lpstr>
      <vt:lpstr>Kopretina</vt:lpstr>
      <vt:lpstr>Jetel</vt:lpstr>
      <vt:lpstr>Koniklec bílý</vt:lpstr>
      <vt:lpstr>Pampeliška</vt:lpstr>
      <vt:lpstr>Tulipán</vt:lpstr>
      <vt:lpstr>Pryskyřník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Simona</dc:creator>
  <cp:lastModifiedBy>Simona Brudovská</cp:lastModifiedBy>
  <cp:revision>216</cp:revision>
  <dcterms:created xsi:type="dcterms:W3CDTF">2023-06-18T13:07:43Z</dcterms:created>
  <dcterms:modified xsi:type="dcterms:W3CDTF">2023-06-18T14:43:03Z</dcterms:modified>
</cp:coreProperties>
</file>